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32" y="36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20/1/2023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20/1/2023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ΑΝΩΝΥΜΟΣ ΕΜΠΟΡΙΚΗ ΚΑΙ ΒΙΟΤΕΧΝΙΚΗ ΕΤΑΙΡΕΙΑ ΑΝΤΑΛΛΑΚΤΙΚΩΝ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ΑΥΤΟΚΙΝΗΤΩΝπου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ΑΤΤΙΚΗΣ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48.542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24.271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147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193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47</cp:revision>
  <dcterms:created xsi:type="dcterms:W3CDTF">2018-02-13T12:16:57Z</dcterms:created>
  <dcterms:modified xsi:type="dcterms:W3CDTF">2023-01-20T11:21:35Z</dcterms:modified>
</cp:coreProperties>
</file>